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5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95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8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83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0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54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562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52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24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2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73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32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07CB041-48E4-4602-940E-4F334A9BDCC9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A0DA898-B2B0-4A38-AD75-0436D3676B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8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РЕКОМЕНДАЦИИ ПЕДАГОГА-ПСИХОЛОГА РОДИТЕЛЯМ УЧАЩИМСЯ 9-Х и 11-Х КЛАССОВ И ИХ ПО ПОДГОТОВКЕ К ЕГЭ и ОГЭ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МКОУ Зональная СОШ</a:t>
            </a:r>
          </a:p>
        </p:txBody>
      </p:sp>
    </p:spTree>
    <p:extLst>
      <p:ext uri="{BB962C8B-B14F-4D97-AF65-F5344CB8AC3E}">
        <p14:creationId xmlns:p14="http://schemas.microsoft.com/office/powerpoint/2010/main" val="23103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Поведение родителей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В экзаменационную пору основная задача родителей – создать комфортные оптимальные условия для подготовки ребенка и... не мешать ему. Поощрение, поддержка, реальная помощь, а главное – спокойствие взрослых помогают ребёнку успешно справиться с собственным волнением.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Не запугивайте ребенка, не напоминайте ему о сложности и ответственности предстоящих экзаменов. Это не повышает мотивацию, а только создает эмоциональные барьеры, которые сам ребенок преодолеть не может.</a:t>
            </a:r>
          </a:p>
          <a:p>
            <a:pPr marL="216000">
              <a:spcBef>
                <a:spcPts val="0"/>
              </a:spcBef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Независимо от результата экзамена, часто, щедро и от всей души говорите ему о том, что он (она) – самый(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</a:rPr>
              <a:t>ая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) любимый(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</a:rPr>
              <a:t>ая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), и что всё у него (неё) в жизни получится! Вера в успех, уверенность в своём ребёнке, его возможностях, стимулирующая помощь в виде похвалы и одобрения очень важны, ведь "от хорошего слова даже кактусы лучше растут".</a:t>
            </a:r>
          </a:p>
        </p:txBody>
      </p:sp>
    </p:spTree>
    <p:extLst>
      <p:ext uri="{BB962C8B-B14F-4D97-AF65-F5344CB8AC3E}">
        <p14:creationId xmlns:p14="http://schemas.microsoft.com/office/powerpoint/2010/main" val="395352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занятий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Очень важно разработать ребёнку индивидуальную стратегию деятельности при подготовке и во время экзамена. Именно индивидуальную, так как все дети разные. И вот именно в разработке индивидуальной стратегии родители должны принять самое активное участие: помочь своим детям осознать свои сильные и слабые стороны, понять свой стиль учебной деятельности (при необходимости доработать его), развить умения использовать собственные интеллектуальные ресурсы и настроить на успех! Одна из главных причин предэкзаменационного стресса – ситуация неопределенности. Заблаговременное ознакомление с правилами проведения ЕГЭ и ОГЭ и заполнения бланков, особенностями экзамена поможет разрешить эту ситуацию. Тренировка в решении пробных тестовых заданий также снимает чувство неизвестности. В процессе работы с заданиями приучайте ребёнка ориентироваться во времени и уметь его распределять.</a:t>
            </a: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Помогите распределить темы подготовки по дням. Ознакомьте ребёнка с методикой подготовки к экзаменам (её можно подсмотреть в разделе "Советы выпускникам").</a:t>
            </a: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Обеспечьте своему выпускнику удобное место для занятий, чтобы ему нравилось там заниматься!</a:t>
            </a:r>
          </a:p>
        </p:txBody>
      </p:sp>
    </p:spTree>
    <p:extLst>
      <p:ext uri="{BB962C8B-B14F-4D97-AF65-F5344CB8AC3E}">
        <p14:creationId xmlns:p14="http://schemas.microsoft.com/office/powerpoint/2010/main" val="235533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34DB5-79DD-E292-CE1E-97F5A720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Питание и режим дня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B4AC2-F15D-A198-3AAE-08A2B7B98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Позаботьтесь об организации режима дня и полноценного питания. Такие продукты, как рыба, творог, орехи, курага и т. д. стимулируют работу головного мозга. Кстати, в эту пору и "от плюшек не толстеют!"</a:t>
            </a: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Не допускайте перегрузок ребёнка. Через каждые 40-50 минут занятий обязательно нужно делать перерывы на 10-15 минут.</a:t>
            </a: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Накануне экзамена ребенок должен отдохнуть и как следует выспаться. Проследите за этим. Именно Ваша поддержка нужна выпускнику прежде всего. Зачастую родители переживают ответственные моменты в жизни своих детей гораздо острее, чем свои. Но взрослому человеку гораздо легче справиться с собственным волнением, взяв себя в руки.</a:t>
            </a:r>
          </a:p>
        </p:txBody>
      </p:sp>
    </p:spTree>
    <p:extLst>
      <p:ext uri="{BB962C8B-B14F-4D97-AF65-F5344CB8AC3E}">
        <p14:creationId xmlns:p14="http://schemas.microsoft.com/office/powerpoint/2010/main" val="1883276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6F448E-0444-EC07-4E78-278BF171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Рекомендации родителям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209235-3AB7-70E8-EA26-114CB14CF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1.       Не тревожьтесь сами! Внушайте ребёнку мысль, что количество баллов не является совершенным измерением его возможностей.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2.       Подбадривайте детей, хвалите их за то, что они делают хорошо.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Вирджиния Сатир (американский психолог) выявила, что для хорошего самочувствия, и даже просто для жизненного выживания  ребёнку необходимо минимум 8  объятий  в день! Не стесняйтесь – обнимайтесь! Гладьте по голове ваше чадо, хорошо бы ещё лёгкий массаж предплечья!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3.       Наблюдайте за самочувствием ребёнка, т.к. никто кроме вас не сможет вовремя заметить и предотвратить ухудшение состояния ребёнка, связанное с переутомлением.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4.       Контролируйте режим подготовки, не допускайте перегрузок. Посоветуйте  вовремя сделать передышку. Объяснит ему, что отдыхать, не дожидаясь усталости – лучшее средство от переутомления.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5.       Обратите внимание на питание ребёнка! Исключить чипсы, газированную воду, кофеин содержащие напитки. Такие продукты, как рыба, творог, орехи, мёд, курага стимулируют работу головного мозга.</a:t>
            </a:r>
          </a:p>
        </p:txBody>
      </p:sp>
    </p:spTree>
    <p:extLst>
      <p:ext uri="{BB962C8B-B14F-4D97-AF65-F5344CB8AC3E}">
        <p14:creationId xmlns:p14="http://schemas.microsoft.com/office/powerpoint/2010/main" val="2660905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75C4D7-D9FC-9F30-7B0D-4F515E370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Рекомендации родителям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48A032-282E-A061-BD25-C6D93FA9F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0000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6.       Вместе определите, «жаворонок» выпускник или «сова». Если «жаворонок» – основная подготовка проводится днём, если «сова»- вечером.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accent3">
                  <a:lumMod val="75000"/>
                </a:schemeClr>
              </a:solidFill>
            </a:endParaRPr>
          </a:p>
          <a:p>
            <a:pPr marL="180000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7.       Накануне экзамена обеспечьте ребёнку полноценный отдых. Договоритесь, что вечером накануне экзамена он прекратит подготовку, прогуляется, искупается и ляжет спать вовремя. Последние двенадцать часов должны уйти на подготовку организма, а не знаний.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accent3">
                  <a:lumMod val="75000"/>
                </a:schemeClr>
              </a:solidFill>
            </a:endParaRPr>
          </a:p>
          <a:p>
            <a:pPr marL="180000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8.       Непосредственно во время подготовки к экзаменам  важно обходиться без допинга (кофе, крепкий чай, энергетические напитки, т.к. нервная система и так на взводе. Немалый вред может нанести работающий телевизор, радио. Ребёнок может слушать музыку во время подготовки, но пусть эта музыка будет без слов, инструментальная.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accent3">
                  <a:lumMod val="75000"/>
                </a:schemeClr>
              </a:solidFill>
            </a:endParaRPr>
          </a:p>
          <a:p>
            <a:pPr marL="180000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9.       Посоветуйте детям во время экзамена обратить внимание на следующее: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   - пробежать глазами весь текст, чтобы увидеть какого типа задания в нём содержаться, это поможет настроиться на работу;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   - внимательно прочитать вопрос до конца и понять его смысл (характерная ошибка во время тестирования – не дочитав до конца, по первым    словам уже предполагают ответ и торопятся его вписать);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   - если не знаешь ответа на вопрос или не уверен, пропусти его и отметь, чтобы потом к нему  вернуться;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   - если не смог в течение отведённого времени ответить на вопрос, есть смысл положиться на свою интуицию и указать наиболее вероятный вариант.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accent3">
                  <a:lumMod val="75000"/>
                </a:schemeClr>
              </a:solidFill>
            </a:endParaRPr>
          </a:p>
          <a:p>
            <a:pPr marL="180000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10.    Не критикуйте ребёнка после экзамена.</a:t>
            </a:r>
          </a:p>
        </p:txBody>
      </p:sp>
    </p:spTree>
    <p:extLst>
      <p:ext uri="{BB962C8B-B14F-4D97-AF65-F5344CB8AC3E}">
        <p14:creationId xmlns:p14="http://schemas.microsoft.com/office/powerpoint/2010/main" val="3763996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FB7854-2861-AD5C-DC13-E02D0D052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ПОМНИТЕ!!!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EF57C8-15AF-7842-0199-8CEF214AB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Самое главное – это снизить напряжение и тревожность ребёнка и помочь ему организовать самого себя.</a:t>
            </a:r>
          </a:p>
          <a:p>
            <a:endParaRPr lang="ru-RU" dirty="0"/>
          </a:p>
          <a:p>
            <a:r>
              <a:rPr lang="ru-RU" dirty="0"/>
              <a:t>Родители не могут ВМЕСТО  ребёнка сдать экзамены, но они могут быть ВМЕСТЕ с ребёнком во время его подготовки к экзамену.</a:t>
            </a:r>
          </a:p>
        </p:txBody>
      </p:sp>
    </p:spTree>
    <p:extLst>
      <p:ext uri="{BB962C8B-B14F-4D97-AF65-F5344CB8AC3E}">
        <p14:creationId xmlns:p14="http://schemas.microsoft.com/office/powerpoint/2010/main" val="32500588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462</TotalTime>
  <Words>921</Words>
  <Application>Microsoft Office PowerPoint</Application>
  <PresentationFormat>Широкоэкранный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Corbel</vt:lpstr>
      <vt:lpstr>Базис</vt:lpstr>
      <vt:lpstr>РЕКОМЕНДАЦИИ ПЕДАГОГА-ПСИХОЛОГА РОДИТЕЛЯМ УЧАЩИМСЯ 9-Х и 11-Х КЛАССОВ И ИХ ПО ПОДГОТОВКЕ К ЕГЭ и ОГЭ</vt:lpstr>
      <vt:lpstr>Поведение родителей</vt:lpstr>
      <vt:lpstr>Организация занятий</vt:lpstr>
      <vt:lpstr> Питание и режим дня</vt:lpstr>
      <vt:lpstr>Рекомендации родителям</vt:lpstr>
      <vt:lpstr>Рекомендации родителям</vt:lpstr>
      <vt:lpstr>ПОМНИТЕ!!!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ПЕДАГОГА-ПСИХОЛОГА РОДИТЕЛЯМ УЧАЩИМСЯ 9-Х И 11-Х КЛАССОВ И ИХ ПО ПОДГОТОВКЕ К ЕГЭ и ОГЭ</dc:title>
  <dc:creator>User3</dc:creator>
  <cp:lastModifiedBy>Сергей Гуляев</cp:lastModifiedBy>
  <cp:revision>2</cp:revision>
  <dcterms:created xsi:type="dcterms:W3CDTF">2024-05-07T05:56:57Z</dcterms:created>
  <dcterms:modified xsi:type="dcterms:W3CDTF">2024-05-07T15:38:31Z</dcterms:modified>
</cp:coreProperties>
</file>