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40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7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567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1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596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2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9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3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35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66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02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3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31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6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F2FBA-E27A-4449-98ED-857072589A6A}" type="datetimeFigureOut">
              <a:rPr lang="ru-RU" smtClean="0"/>
              <a:t>07.05.2024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C85A6D-5AD7-4C63-BD8B-3988316E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РЕКОМЕНДАЦИИ ПЕДАГОГА-ПСИХОЛОГА УЧАЩИМСЯ 9-Х И 11-Х КЛАССОВ  ПО ПОДГОТОВКЕ К ЕГЭ и ОГЭ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МКОУ Зональная СОШ</a:t>
            </a:r>
          </a:p>
        </p:txBody>
      </p:sp>
    </p:spTree>
    <p:extLst>
      <p:ext uri="{BB962C8B-B14F-4D97-AF65-F5344CB8AC3E}">
        <p14:creationId xmlns:p14="http://schemas.microsoft.com/office/powerpoint/2010/main" val="34005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сдам ЕГЭ!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3015" y="0"/>
            <a:ext cx="6786237" cy="40119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77334" y="389690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Уважаемые выпускники 9-х, 11-х классов и родители! Приближается пора сдачи экзаменов! Психологически период завершения обучения в школе представляет особую трудность для наших выпускников потому, что это время первого взрослого испытания: оно показывает, насколько ребята готовы к взрослой жизни, насколько их уровень притязаний адекватен их возможностям. Поэтому результаты выпускных экзаменов имеют для детей особую значимость.</a:t>
            </a:r>
          </a:p>
        </p:txBody>
      </p:sp>
    </p:spTree>
    <p:extLst>
      <p:ext uri="{BB962C8B-B14F-4D97-AF65-F5344CB8AC3E}">
        <p14:creationId xmlns:p14="http://schemas.microsoft.com/office/powerpoint/2010/main" val="286468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Советы выпускникам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ЕГЭ и ОГЭ – лишь одно из жизненных испытаний, многих из которых еще предстоит пройти. Не придавайте событию слишком высокую важность, чтобы не увеличивать волнение. При правильном подходе экзамены могут служить средством самоутверждения и повышением личностной самооценки. Заранее поставьте перед собой цель, которая Вам по силам. Никто не может всегда быть совершенным. Пусть достижения не всегда совпадают с идеалом, зато они Ваши личные. Не стоит бояться ошибок. Известно, что не ошибается тот, кто ничего не делает. Люди, настроенные на успех, добиваются в жизни гораздо больше, чем те, кто старается избегать неудач. Будьте уверены: каждому, кто учился в школе, по силам сдать ЕГЭ и ОГЭ. Все задания составлены на основе школьной программы. Подготовившись должным образом, Вы обязательно сдадите экзамен.</a:t>
            </a:r>
          </a:p>
        </p:txBody>
      </p:sp>
    </p:spTree>
    <p:extLst>
      <p:ext uri="{BB962C8B-B14F-4D97-AF65-F5344CB8AC3E}">
        <p14:creationId xmlns:p14="http://schemas.microsoft.com/office/powerpoint/2010/main" val="43135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Некоторые полезные приёмы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Перед началом работы нужно сосредоточиться, расслабиться и успокоиться. Расслабленная сосредоточенность гораздо эффективнее, чем напряжённое, скованное внимание. Заблаговременное ознакомление с правилами и процедурой экзамена снимет эффект неожиданности на экзамене. Тренировка в решении заданий поможет ориентироваться в разных типах заданий, рассчитывать время. С правилами заполнения бланков тоже можно ознакомиться заранее. Подготовка к экзамену требует достаточно много времени, но она не должна занимать абсолютно всё время. Внимание и концентрация ослабевают, если долго заниматься однообразной работой. Меняйте умственную деятельность на двигательную. Не бойтесь отвлекаться от подготовки на прогулки и любимое хобби, чтобы избежать переутомления, но и не затягивайте перемену! Оптимально делать 10-15 минутные перерывы после 40-50 минут занятий. Для активной работы мозга требуется много жидкости, поэтому полезно больше пить простую или минеральную воду, зеленый чай.</a:t>
            </a:r>
          </a:p>
        </p:txBody>
      </p:sp>
    </p:spTree>
    <p:extLst>
      <p:ext uri="{BB962C8B-B14F-4D97-AF65-F5344CB8AC3E}">
        <p14:creationId xmlns:p14="http://schemas.microsoft.com/office/powerpoint/2010/main" val="314819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 по заучиванию материала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Главное – распределение повторений во времени. Повторять рекомендуется сразу в течение 15-20 минут, через 8-9 часов и через 24 часа. Полезно повторять материал за 15-20 минут до сна и утром, на свежую голову. При каждом повторении нужно осмысливать ошибки и обращать внимание на более трудные места. Повторение будет эффективным, если воспроизводить материал своими словами близко к тексту. Обращения к тексту лучше делать, если вспомнить материал не удается в течение 2-3 минут. Чтобы перевести информацию в долговременную память, нужно делать повторения спустя сутки, двое и так далее, постепенно увеличивая временные интервалы между повторениями. Такой способ обеспечит запоминание надолго.</a:t>
            </a:r>
          </a:p>
        </p:txBody>
      </p:sp>
    </p:spTree>
    <p:extLst>
      <p:ext uri="{BB962C8B-B14F-4D97-AF65-F5344CB8AC3E}">
        <p14:creationId xmlns:p14="http://schemas.microsoft.com/office/powerpoint/2010/main" val="59868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Накануне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Верь в свои силы, возможности, способности. Настраивайся на ситуацию успеха. Для того чтобы не охватило экзаменационное волнение, рекомендуем представить себе обстановку ЕГЭ и ОГЭ и письменно ответить на вопросы заранее. Будучи в спокойном состоянии, ты можешь стать менее чувствительным и не так сильно нервничать во время настоящего экзамена. В последний вечер перед экзаменом не надо себя переутомлять. Перестань готовиться. Соверши прогулку, прими душ и хорошо выспись, чтобы явиться на экзамен отдохнувшим, бодрым, собранным.</a:t>
            </a:r>
          </a:p>
        </p:txBody>
      </p:sp>
    </p:spTree>
    <p:extLst>
      <p:ext uri="{BB962C8B-B14F-4D97-AF65-F5344CB8AC3E}">
        <p14:creationId xmlns:p14="http://schemas.microsoft.com/office/powerpoint/2010/main" val="4091227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641" y="2274627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Удачи тебе!</a:t>
            </a:r>
          </a:p>
        </p:txBody>
      </p:sp>
    </p:spTree>
    <p:extLst>
      <p:ext uri="{BB962C8B-B14F-4D97-AF65-F5344CB8AC3E}">
        <p14:creationId xmlns:p14="http://schemas.microsoft.com/office/powerpoint/2010/main" val="104195346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583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РЕКОМЕНДАЦИИ ПЕДАГОГА-ПСИХОЛОГА УЧАЩИМСЯ 9-Х И 11-Х КЛАССОВ  ПО ПОДГОТОВКЕ К ЕГЭ и ОГЭ</vt:lpstr>
      <vt:lpstr>Я сдам ЕГЭ!</vt:lpstr>
      <vt:lpstr>Советы выпускникам</vt:lpstr>
      <vt:lpstr>Некоторые полезные приёмы</vt:lpstr>
      <vt:lpstr>Рекомендации по заучиванию материала</vt:lpstr>
      <vt:lpstr>Накануне экзамена</vt:lpstr>
      <vt:lpstr>Удачи тебе!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ПЕДАГОГА-ПСИХОЛОГА УЧАЩИМСЯ 9-Х И 11-Х КЛАССОВ И ИХ РОДИТЕЛЯМ ПО ПОДГОТОВКЕ К ЕГЭ и ОГЭ</dc:title>
  <dc:creator>User3</dc:creator>
  <cp:lastModifiedBy>Сергей Гуляев</cp:lastModifiedBy>
  <cp:revision>3</cp:revision>
  <dcterms:created xsi:type="dcterms:W3CDTF">2024-05-07T05:39:17Z</dcterms:created>
  <dcterms:modified xsi:type="dcterms:W3CDTF">2024-05-07T15:47:56Z</dcterms:modified>
</cp:coreProperties>
</file>